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359" r:id="rId2"/>
    <p:sldId id="3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79cV/vpsYilUXFETcmYUlQ==" hashData="kX3lGwNe0RE37Z0gIGwqi0dTJMY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FF"/>
    <a:srgbClr val="00B6FA"/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11" autoAdjust="0"/>
    <p:restoredTop sz="76097"/>
  </p:normalViewPr>
  <p:slideViewPr>
    <p:cSldViewPr>
      <p:cViewPr>
        <p:scale>
          <a:sx n="90" d="100"/>
          <a:sy n="90" d="100"/>
        </p:scale>
        <p:origin x="-85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266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INDICATIVE POST-CONFLICT TASKS</a:t>
            </a:r>
          </a:p>
          <a:p>
            <a:endParaRPr lang="en-US" sz="1600" dirty="0">
              <a:latin typeface="Century Gothic"/>
              <a:cs typeface="Century Gothic"/>
            </a:endParaRPr>
          </a:p>
          <a:p>
            <a:r>
              <a:rPr lang="en-US" sz="1600" dirty="0">
                <a:latin typeface="Century Gothic"/>
                <a:cs typeface="Century Gothic"/>
              </a:rPr>
              <a:t>Infrastructure</a:t>
            </a:r>
          </a:p>
          <a:p>
            <a:r>
              <a:rPr lang="en-US" sz="1600" dirty="0">
                <a:latin typeface="Century Gothic"/>
                <a:cs typeface="Century Gothic"/>
              </a:rPr>
              <a:t>Employment</a:t>
            </a:r>
          </a:p>
          <a:p>
            <a:r>
              <a:rPr lang="en-US" sz="1600" dirty="0">
                <a:latin typeface="Century Gothic"/>
                <a:cs typeface="Century Gothic"/>
              </a:rPr>
              <a:t>Economic governance</a:t>
            </a:r>
          </a:p>
          <a:p>
            <a:r>
              <a:rPr lang="en-US" sz="1600" dirty="0">
                <a:latin typeface="Century Gothic"/>
                <a:cs typeface="Century Gothic"/>
              </a:rPr>
              <a:t>Civil administration</a:t>
            </a:r>
          </a:p>
          <a:p>
            <a:r>
              <a:rPr lang="en-US" sz="1600" dirty="0">
                <a:latin typeface="Century Gothic"/>
                <a:cs typeface="Century Gothic"/>
              </a:rPr>
              <a:t>Elections</a:t>
            </a:r>
          </a:p>
          <a:p>
            <a:r>
              <a:rPr lang="en-US" sz="1600" dirty="0">
                <a:latin typeface="Century Gothic"/>
                <a:cs typeface="Century Gothic"/>
              </a:rPr>
              <a:t>Political process</a:t>
            </a:r>
          </a:p>
          <a:p>
            <a:r>
              <a:rPr lang="en-US" sz="1600" dirty="0">
                <a:latin typeface="Century Gothic"/>
                <a:cs typeface="Century Gothic"/>
              </a:rPr>
              <a:t>Security operations</a:t>
            </a:r>
          </a:p>
          <a:p>
            <a:r>
              <a:rPr lang="en-US" sz="1600" dirty="0">
                <a:latin typeface="Century Gothic"/>
                <a:cs typeface="Century Gothic"/>
              </a:rPr>
              <a:t>DDR</a:t>
            </a:r>
          </a:p>
          <a:p>
            <a:r>
              <a:rPr lang="en-US" sz="1600" dirty="0">
                <a:latin typeface="Century Gothic"/>
                <a:cs typeface="Century Gothic"/>
              </a:rPr>
              <a:t>Rule of law</a:t>
            </a:r>
          </a:p>
          <a:p>
            <a:r>
              <a:rPr lang="en-US" sz="1600" dirty="0">
                <a:latin typeface="Century Gothic"/>
                <a:cs typeface="Century Gothic"/>
              </a:rPr>
              <a:t>Human rights</a:t>
            </a:r>
          </a:p>
          <a:p>
            <a:r>
              <a:rPr lang="en-US" sz="1600" dirty="0">
                <a:latin typeface="Century Gothic"/>
                <a:cs typeface="Century Gothic"/>
              </a:rPr>
              <a:t>Capacity building</a:t>
            </a:r>
          </a:p>
          <a:p>
            <a:r>
              <a:rPr lang="en-US" sz="1600" dirty="0">
                <a:latin typeface="Century Gothic"/>
                <a:cs typeface="Century Gothic"/>
              </a:rPr>
              <a:t>Humanitarian assistance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2057400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STABILIZATION</a:t>
            </a:r>
          </a:p>
          <a:p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2057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PEACE </a:t>
            </a:r>
          </a:p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CONSOLIDATION</a:t>
            </a:r>
          </a:p>
          <a:p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9400" y="2057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LONG-TERM RECOVERY </a:t>
            </a:r>
          </a:p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&amp; DEVELOPMENT</a:t>
            </a:r>
          </a:p>
          <a:p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590800" y="2819400"/>
            <a:ext cx="6096000" cy="2895600"/>
          </a:xfrm>
          <a:prstGeom prst="homePlat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743200" y="3886200"/>
            <a:ext cx="2286000" cy="1371600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UN Peacekeeping</a:t>
            </a:r>
          </a:p>
        </p:txBody>
      </p:sp>
      <p:sp>
        <p:nvSpPr>
          <p:cNvPr id="10" name="Pentagon 9"/>
          <p:cNvSpPr/>
          <p:nvPr/>
        </p:nvSpPr>
        <p:spPr>
          <a:xfrm>
            <a:off x="3962400" y="2819400"/>
            <a:ext cx="4724400" cy="609600"/>
          </a:xfrm>
          <a:prstGeom prst="homePlate">
            <a:avLst/>
          </a:prstGeom>
          <a:solidFill>
            <a:srgbClr val="DCE6F2"/>
          </a:solidFill>
          <a:ln>
            <a:solidFill>
              <a:srgbClr val="DCE6F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8975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World Bank/IMF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90800" y="5486400"/>
            <a:ext cx="5486400" cy="3810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   ICRC/NGOs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76800" y="38494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UN Country Team, Donors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590800" y="2819400"/>
            <a:ext cx="0" cy="304800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2819400"/>
            <a:ext cx="0" cy="304800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29400" y="2819400"/>
            <a:ext cx="0" cy="304800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5400000">
            <a:off x="7473434" y="450163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Local Institutions</a:t>
            </a:r>
          </a:p>
        </p:txBody>
      </p:sp>
      <p:sp>
        <p:nvSpPr>
          <p:cNvPr id="19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1.8.3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6300" y="733689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Diagram</a:t>
            </a: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95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121083" y="1869894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42064" y="3154612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275609" y="3151494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Text Box 5"/>
          <p:cNvSpPr txBox="1"/>
          <p:nvPr/>
        </p:nvSpPr>
        <p:spPr>
          <a:xfrm>
            <a:off x="3473334" y="2669994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Humanitarian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30" name="Text Box 6"/>
          <p:cNvSpPr txBox="1"/>
          <p:nvPr/>
        </p:nvSpPr>
        <p:spPr>
          <a:xfrm>
            <a:off x="4627246" y="4125963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Development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33" name="Text Box 7"/>
          <p:cNvSpPr txBox="1"/>
          <p:nvPr/>
        </p:nvSpPr>
        <p:spPr>
          <a:xfrm>
            <a:off x="2410172" y="4125963"/>
            <a:ext cx="17526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Peace &amp; Security 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Diagram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8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1.8.4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528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13027</TotalTime>
  <Words>69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202</cp:revision>
  <dcterms:created xsi:type="dcterms:W3CDTF">2015-12-09T18:20:24Z</dcterms:created>
  <dcterms:modified xsi:type="dcterms:W3CDTF">2017-05-08T17:38:48Z</dcterms:modified>
</cp:coreProperties>
</file>